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e0a62c0b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4e0a62c0b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e0a62c0b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4e0a62c0b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e0a62c0b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4e0a62c0b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b3a1635e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4b3a1635e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e0a62c0b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4e0a62c0b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e0a62c0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34e0a62c0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cb6dc18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4cb6dc18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ba03b41f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34ba03b41f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e0a62c0b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34e0a62c0b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5b62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5b625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a03b41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a03b41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5b6251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5b62516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b3a1635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4b3a1635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e0a62c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4e0a62c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e0a62c0b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4e0a62c0b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#4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425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the code for calibrate().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Is there code in the function that can be used as a parameter?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650" y="1008825"/>
            <a:ext cx="3612975" cy="39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425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the code for calibrate().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variable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gap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used in an if statement.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move code from the beginning of the function to before the function call, and use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gap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as a parameter.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650" y="1008825"/>
            <a:ext cx="3612975" cy="39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>
            <a:off x="5581100" y="1493800"/>
            <a:ext cx="2004600" cy="847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8076600" cy="1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modified code could look like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100" y="1565900"/>
            <a:ext cx="3763825" cy="33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697" y="1565903"/>
            <a:ext cx="3497825" cy="26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/>
          <p:nvPr/>
        </p:nvSpPr>
        <p:spPr>
          <a:xfrm>
            <a:off x="5844575" y="2834075"/>
            <a:ext cx="2417100" cy="104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6" name="Google Shape;156;p24"/>
          <p:cNvCxnSpPr>
            <a:endCxn id="155" idx="1"/>
          </p:cNvCxnSpPr>
          <p:nvPr/>
        </p:nvCxnSpPr>
        <p:spPr>
          <a:xfrm>
            <a:off x="2522375" y="2192525"/>
            <a:ext cx="3322200" cy="116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3" name="Google Shape;163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50" y="33987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894" y="386253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1572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545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1657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071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50" y="272662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37545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all requirements but one are met.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Review the calibrate() function again.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Is there something you can add to the function that uses a loop?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900" y="809825"/>
            <a:ext cx="3763825" cy="33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136100" cy="4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uses one or two beeps to indicate if the ‘bot is calibrated.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could change the single or double beep to repeat in a loop.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Or you can add flashing LEDs.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code that uses a loop to one or both if statement branches.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p27" descr="Public Domain Clip Art Image | double star | ID: 13946473818135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625" y="855650"/>
            <a:ext cx="3789275" cy="34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895825" y="4494450"/>
            <a:ext cx="53040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*</a:t>
            </a: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 You decide! This code is not provided for you.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947900" y="2926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947900" y="829375"/>
            <a:ext cx="7760400" cy="3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Once you have added a loop to calibrate(), check the PT Requirements: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Creates a list (tuple)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2" name="Google Shape;192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5677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7850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2354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2939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6141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0939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125" y="395252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an example a remix from LineFollow1, can you think of any other ways to remix the program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2836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Be prepared to explain the input and output of this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has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input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through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the button presses, or add a caption that explains how the video shows input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output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the ‘bot moving, the LEDs and the speaker beeps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at least some, if not all, of the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617675" y="445025"/>
            <a:ext cx="7909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617675" y="1068425"/>
            <a:ext cx="80727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a specific purpose and intended user.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Here is an example of how you might explain the purpose, function and intended user.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purpose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of this program is to automate a task.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of the program is for the ‘bot to follow a line unassisted.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intended user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someone in industry who needs to automate a task.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665500" y="2164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665500" y="839825"/>
            <a:ext cx="8025000" cy="4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explain how 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list manages complexity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How would the code be written differently?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Here is an example of an answer: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built-in function ls.check() reads all five line sensors at the same time and returns a tuple of the readings. A tuple is a type of list. I could check each line sensor separately, and use a variable for each line sensor reading. Then instead of comparing all the sensors at the same time with if val == (1, 0, 0, 0, 0) for each scenario, I would have to use an if statement with five conditions. I would have to do this for each scenario.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this lesson, let’s look at another program from a mission that may work for the Create PT project: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LineFollow1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program and review what it does and how it does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716550" y="11295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go to the Sandbox.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project: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LineFollow1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 Save As… and rename the file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PT_CodeBot_Practice4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meet?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lack?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625" y="1129575"/>
            <a:ext cx="2672032" cy="40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4830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444" y="388543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2512068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2114618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1717143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001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444" y="2798843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43536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At first glance, this project barely meets a couple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look more closely at the code and the requirement for a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550" y="999675"/>
            <a:ext cx="3325199" cy="376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p2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50" y="33987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894" y="386253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243720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1572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545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1657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894" y="2756730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4353600" cy="3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line: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creates a tuple – vals.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tuple is a list that you can’t change, meaning you can’t append or remove items.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it is still a list! And it is definitely being used.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550" y="999675"/>
            <a:ext cx="3325199" cy="376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600" y="1710325"/>
            <a:ext cx="4793650" cy="3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On-screen Show (16:9)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Proxima Nova</vt:lpstr>
      <vt:lpstr>Calibri</vt:lpstr>
      <vt:lpstr>Raleway</vt:lpstr>
      <vt:lpstr>Noto Sans Symbols</vt:lpstr>
      <vt:lpstr>Montserrat</vt:lpstr>
      <vt:lpstr>Source Sans Pro</vt:lpstr>
      <vt:lpstr>Plum</vt:lpstr>
      <vt:lpstr>Practice #4</vt:lpstr>
      <vt:lpstr>AP CSP Create Performance Task </vt:lpstr>
      <vt:lpstr>AP CSP Create Performance Task </vt:lpstr>
      <vt:lpstr>AP CSP Create Performance Task </vt:lpstr>
      <vt:lpstr>AP CSP Create Performance Task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2025-05-19T16:32:57Z</dcterms:modified>
</cp:coreProperties>
</file>